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Titillium Web SemiBold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Titillium Web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  <p:embeddedFont>
      <p:font typeface="Titillium Web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.fntdata"/><Relationship Id="rId20" Type="http://schemas.openxmlformats.org/officeDocument/2006/relationships/slide" Target="slides/slide16.xml"/><Relationship Id="rId42" Type="http://schemas.openxmlformats.org/officeDocument/2006/relationships/font" Target="fonts/TitilliumWeb-boldItalic.fntdata"/><Relationship Id="rId41" Type="http://schemas.openxmlformats.org/officeDocument/2006/relationships/font" Target="fonts/TitilliumWeb-italic.fntdata"/><Relationship Id="rId22" Type="http://schemas.openxmlformats.org/officeDocument/2006/relationships/slide" Target="slides/slide18.xml"/><Relationship Id="rId44" Type="http://schemas.openxmlformats.org/officeDocument/2006/relationships/font" Target="fonts/MavenPro-bold.fntdata"/><Relationship Id="rId21" Type="http://schemas.openxmlformats.org/officeDocument/2006/relationships/slide" Target="slides/slide17.xml"/><Relationship Id="rId43" Type="http://schemas.openxmlformats.org/officeDocument/2006/relationships/font" Target="fonts/MavenPro-regular.fntdata"/><Relationship Id="rId24" Type="http://schemas.openxmlformats.org/officeDocument/2006/relationships/slide" Target="slides/slide20.xml"/><Relationship Id="rId46" Type="http://schemas.openxmlformats.org/officeDocument/2006/relationships/font" Target="fonts/TitilliumWebLight-bold.fntdata"/><Relationship Id="rId23" Type="http://schemas.openxmlformats.org/officeDocument/2006/relationships/slide" Target="slides/slide19.xml"/><Relationship Id="rId45" Type="http://schemas.openxmlformats.org/officeDocument/2006/relationships/font" Target="fonts/TitilliumWeb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TitilliumWebLight-boldItalic.fntdata"/><Relationship Id="rId25" Type="http://schemas.openxmlformats.org/officeDocument/2006/relationships/slide" Target="slides/slide21.xml"/><Relationship Id="rId47" Type="http://schemas.openxmlformats.org/officeDocument/2006/relationships/font" Target="fonts/TitilliumWeb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SemiBold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TitilliumWebSemiBold-italic.fntdata"/><Relationship Id="rId10" Type="http://schemas.openxmlformats.org/officeDocument/2006/relationships/slide" Target="slides/slide6.xml"/><Relationship Id="rId32" Type="http://schemas.openxmlformats.org/officeDocument/2006/relationships/font" Target="fonts/TitilliumWebSemiBold-bold.fntdata"/><Relationship Id="rId13" Type="http://schemas.openxmlformats.org/officeDocument/2006/relationships/slide" Target="slides/slide9.xml"/><Relationship Id="rId35" Type="http://schemas.openxmlformats.org/officeDocument/2006/relationships/font" Target="fonts/Nunito-regular.fntdata"/><Relationship Id="rId12" Type="http://schemas.openxmlformats.org/officeDocument/2006/relationships/slide" Target="slides/slide8.xml"/><Relationship Id="rId34" Type="http://schemas.openxmlformats.org/officeDocument/2006/relationships/font" Target="fonts/TitilliumWeb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Nunito-italic.fntdata"/><Relationship Id="rId14" Type="http://schemas.openxmlformats.org/officeDocument/2006/relationships/slide" Target="slides/slide10.xml"/><Relationship Id="rId36" Type="http://schemas.openxmlformats.org/officeDocument/2006/relationships/font" Target="fonts/Nunito-bold.fntdata"/><Relationship Id="rId17" Type="http://schemas.openxmlformats.org/officeDocument/2006/relationships/slide" Target="slides/slide13.xml"/><Relationship Id="rId39" Type="http://schemas.openxmlformats.org/officeDocument/2006/relationships/font" Target="fonts/TitilliumWeb-regular.fntdata"/><Relationship Id="rId16" Type="http://schemas.openxmlformats.org/officeDocument/2006/relationships/slide" Target="slides/slide12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c4d6ee59d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c4d6ee59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c4d6ee59d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c4d6ee59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c4d6ee59d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c4d6ee59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c4d6ee59d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c4d6ee59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c4d6ee59d_1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c4d6ee59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c4d6ee59d_1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c4d6ee59d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c4d6ee59d_1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c4d6ee59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ebb9c4dd7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ebb9c4d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ebb9c4dd7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ebb9c4dd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ebb9c4dd7_3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ebb9c4dd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ebb9c4dd7_3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ebb9c4dd7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ebb9c4dd7_3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ebb9c4dd7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ed8d45e7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0ed8d45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ed8d45e7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ed8d45e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ed8d45e7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ed8d45e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ebb9c4dd7_4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ebb9c4dd7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49fc024d8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49fc024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ebb9c4dd7_4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ebb9c4dd7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c4d6ee59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c4d6ee5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c4d6ee59d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c4d6ee59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4d6ee59d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c4d6ee59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c4d6ee59d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c4d6ee59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c4d6ee59d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c4d6ee59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75" name="Google Shape;275;p13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3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rotWithShape="0" algn="bl" dir="5400000" dist="9525">
              <a:schemeClr val="dk1">
                <a:alpha val="35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81" name="Google Shape;281;p14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282" name="Google Shape;282;p14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4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85" name="Google Shape;285;p14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5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89" name="Google Shape;289;p15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-6639" y="-3725"/>
              <a:ext cx="9157265" cy="5150962"/>
            </a:xfrm>
            <a:custGeom>
              <a:rect b="b" l="l" r="r" t="t"/>
              <a:pathLst>
                <a:path extrusionOk="0" h="3411233" w="6064414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444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/>
          <p:nvPr/>
        </p:nvSpPr>
        <p:spPr>
          <a:xfrm>
            <a:off x="-5" y="-4"/>
            <a:ext cx="3882108" cy="2241339"/>
          </a:xfrm>
          <a:custGeom>
            <a:rect b="b" l="l" r="r" t="t"/>
            <a:pathLst>
              <a:path extrusionOk="0" h="1486792" w="2575196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6975702" y="3891625"/>
            <a:ext cx="2167821" cy="1251611"/>
          </a:xfrm>
          <a:custGeom>
            <a:rect b="b" l="l" r="r" t="t"/>
            <a:pathLst>
              <a:path extrusionOk="0" h="830256" w="1438024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-6639" y="-3725"/>
            <a:ext cx="9157265" cy="5150962"/>
          </a:xfrm>
          <a:custGeom>
            <a:rect b="b" l="l" r="r" t="t"/>
            <a:pathLst>
              <a:path extrusionOk="0" h="3411233" w="6064414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01" name="Google Shape;301;p17"/>
            <p:cNvSpPr/>
            <p:nvPr/>
          </p:nvSpPr>
          <p:spPr>
            <a:xfrm>
              <a:off x="-5" y="-4"/>
              <a:ext cx="3882108" cy="2241339"/>
            </a:xfrm>
            <a:custGeom>
              <a:rect b="b" l="l" r="r" t="t"/>
              <a:pathLst>
                <a:path extrusionOk="0" h="1486792" w="2575196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-5" y="-4"/>
              <a:ext cx="3767261" cy="2205056"/>
            </a:xfrm>
            <a:custGeom>
              <a:rect b="b" l="l" r="r" t="t"/>
              <a:pathLst>
                <a:path extrusionOk="0" h="1462724" w="2499012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04" name="Google Shape;304;p1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7"/>
          <p:cNvSpPr txBox="1"/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8" name="Google Shape;308;p17"/>
          <p:cNvSpPr txBox="1"/>
          <p:nvPr>
            <p:ph idx="2" type="body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9" name="Google Shape;309;p17"/>
          <p:cNvSpPr txBox="1"/>
          <p:nvPr>
            <p:ph idx="3" type="body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0" name="Google Shape;31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gif"/><Relationship Id="rId4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Cartoons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853900" y="3682250"/>
            <a:ext cx="647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Team: Arbnor Rama, Ylber Galica, Edon Ramadani, Gent Osmani, Anduena Halimi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4628050" y="201675"/>
            <a:ext cx="436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CCS1210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Introduction to Web Technologies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403" name="Google Shape;403;p27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7"/>
          <p:cNvSpPr txBox="1"/>
          <p:nvPr>
            <p:ph idx="1" type="body"/>
          </p:nvPr>
        </p:nvSpPr>
        <p:spPr>
          <a:xfrm>
            <a:off x="1190475" y="1261000"/>
            <a:ext cx="38241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Hovering on specific circles shows some GIFs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By mistake, they were clickable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Changing the display property removed the transition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javascript to set a delay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6" name="Google Shape;406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075" y="697418"/>
            <a:ext cx="3544325" cy="391487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/>
          <p:nvPr>
            <p:ph type="title"/>
          </p:nvPr>
        </p:nvSpPr>
        <p:spPr>
          <a:xfrm>
            <a:off x="2914500" y="88300"/>
            <a:ext cx="33150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none + Transition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8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414" name="Google Shape;414;p28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8"/>
          <p:cNvSpPr txBox="1"/>
          <p:nvPr>
            <p:ph type="title"/>
          </p:nvPr>
        </p:nvSpPr>
        <p:spPr>
          <a:xfrm>
            <a:off x="2914500" y="88300"/>
            <a:ext cx="33150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Span- the best tag on HTML</a:t>
            </a: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375" y="1209418"/>
            <a:ext cx="6085250" cy="376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9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424" name="Google Shape;424;p29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29"/>
          <p:cNvSpPr txBox="1"/>
          <p:nvPr>
            <p:ph type="title"/>
          </p:nvPr>
        </p:nvSpPr>
        <p:spPr>
          <a:xfrm>
            <a:off x="2914500" y="88300"/>
            <a:ext cx="33150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Attempts</a:t>
            </a:r>
            <a:endParaRPr/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5" y="822725"/>
            <a:ext cx="1594184" cy="420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699" y="1323074"/>
            <a:ext cx="4010450" cy="3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9"/>
          <p:cNvSpPr/>
          <p:nvPr/>
        </p:nvSpPr>
        <p:spPr>
          <a:xfrm>
            <a:off x="3331150" y="1482350"/>
            <a:ext cx="4383000" cy="304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1405125" y="863700"/>
            <a:ext cx="1611300" cy="420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 rot="-770">
            <a:off x="1303775" y="702234"/>
            <a:ext cx="2679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PAGES</a:t>
            </a:r>
            <a:endParaRPr/>
          </a:p>
        </p:txBody>
      </p:sp>
      <p:sp>
        <p:nvSpPr>
          <p:cNvPr id="437" name="Google Shape;437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25" y="1393948"/>
            <a:ext cx="7294200" cy="343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401175" y="487125"/>
            <a:ext cx="8195400" cy="4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attempt: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855300" y="1627900"/>
            <a:ext cx="69387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0" y="1318575"/>
            <a:ext cx="7440402" cy="348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>
            <p:ph idx="1" type="body"/>
          </p:nvPr>
        </p:nvSpPr>
        <p:spPr>
          <a:xfrm>
            <a:off x="1409475" y="705746"/>
            <a:ext cx="6038400" cy="3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Style Tree</a:t>
            </a:r>
            <a:endParaRPr/>
          </a:p>
        </p:txBody>
      </p:sp>
      <p:sp>
        <p:nvSpPr>
          <p:cNvPr id="452" name="Google Shape;452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" name="Google Shape;453;p32"/>
          <p:cNvCxnSpPr>
            <a:stCxn id="454" idx="2"/>
          </p:cNvCxnSpPr>
          <p:nvPr/>
        </p:nvCxnSpPr>
        <p:spPr>
          <a:xfrm flipH="1" rot="-5400000">
            <a:off x="4421900" y="1816588"/>
            <a:ext cx="762000" cy="1056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5" name="Google Shape;455;p32"/>
          <p:cNvCxnSpPr>
            <a:stCxn id="456" idx="2"/>
            <a:endCxn id="457" idx="0"/>
          </p:cNvCxnSpPr>
          <p:nvPr/>
        </p:nvCxnSpPr>
        <p:spPr>
          <a:xfrm rot="5400000">
            <a:off x="3211675" y="2831979"/>
            <a:ext cx="833700" cy="1363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8" name="Google Shape;458;p32"/>
          <p:cNvCxnSpPr>
            <a:stCxn id="459" idx="0"/>
            <a:endCxn id="456" idx="2"/>
          </p:cNvCxnSpPr>
          <p:nvPr/>
        </p:nvCxnSpPr>
        <p:spPr>
          <a:xfrm rot="-5400000">
            <a:off x="2350725" y="1971175"/>
            <a:ext cx="833700" cy="3085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0" name="Google Shape;460;p32"/>
          <p:cNvCxnSpPr>
            <a:endCxn id="461" idx="0"/>
          </p:cNvCxnSpPr>
          <p:nvPr/>
        </p:nvCxnSpPr>
        <p:spPr>
          <a:xfrm>
            <a:off x="6361400" y="3495925"/>
            <a:ext cx="1869300" cy="467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62" name="Google Shape;462;p32"/>
          <p:cNvCxnSpPr>
            <a:stCxn id="463" idx="0"/>
          </p:cNvCxnSpPr>
          <p:nvPr/>
        </p:nvCxnSpPr>
        <p:spPr>
          <a:xfrm rot="-5400000">
            <a:off x="4462900" y="3708625"/>
            <a:ext cx="434700" cy="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464" name="Google Shape;464;p32"/>
          <p:cNvGrpSpPr/>
          <p:nvPr/>
        </p:nvGrpSpPr>
        <p:grpSpPr>
          <a:xfrm>
            <a:off x="3505400" y="1521525"/>
            <a:ext cx="1538100" cy="442513"/>
            <a:chOff x="3802950" y="1145950"/>
            <a:chExt cx="1538100" cy="442513"/>
          </a:xfrm>
        </p:grpSpPr>
        <p:sp>
          <p:nvSpPr>
            <p:cNvPr id="454" name="Google Shape;454;p32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CARTOONS</a:t>
              </a:r>
              <a:endParaRPr b="1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66" name="Google Shape;466;p32"/>
          <p:cNvGrpSpPr/>
          <p:nvPr/>
        </p:nvGrpSpPr>
        <p:grpSpPr>
          <a:xfrm>
            <a:off x="3222075" y="2662200"/>
            <a:ext cx="2109300" cy="434679"/>
            <a:chOff x="2032650" y="2350456"/>
            <a:chExt cx="2109300" cy="442556"/>
          </a:xfrm>
        </p:grpSpPr>
        <p:sp>
          <p:nvSpPr>
            <p:cNvPr id="456" name="Google Shape;456;p32"/>
            <p:cNvSpPr txBox="1"/>
            <p:nvPr/>
          </p:nvSpPr>
          <p:spPr>
            <a:xfrm>
              <a:off x="2104300" y="2350513"/>
              <a:ext cx="2033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ANIMATION STYLES</a:t>
              </a:r>
              <a:endPara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2032650" y="2350456"/>
              <a:ext cx="2109300" cy="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68" name="Google Shape;468;p32"/>
          <p:cNvGrpSpPr/>
          <p:nvPr/>
        </p:nvGrpSpPr>
        <p:grpSpPr>
          <a:xfrm>
            <a:off x="7461650" y="3963613"/>
            <a:ext cx="1538100" cy="442513"/>
            <a:chOff x="6418500" y="3555025"/>
            <a:chExt cx="1538100" cy="442513"/>
          </a:xfrm>
        </p:grpSpPr>
        <p:sp>
          <p:nvSpPr>
            <p:cNvPr id="461" name="Google Shape;461;p32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ROTOSCOPE</a:t>
              </a:r>
              <a:endParaRPr b="1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70" name="Google Shape;470;p32"/>
          <p:cNvGrpSpPr/>
          <p:nvPr/>
        </p:nvGrpSpPr>
        <p:grpSpPr>
          <a:xfrm>
            <a:off x="3863800" y="3925625"/>
            <a:ext cx="1666575" cy="447500"/>
            <a:chOff x="4161350" y="3550050"/>
            <a:chExt cx="1666575" cy="447500"/>
          </a:xfrm>
        </p:grpSpPr>
        <p:sp>
          <p:nvSpPr>
            <p:cNvPr id="463" name="Google Shape;463;p32"/>
            <p:cNvSpPr txBox="1"/>
            <p:nvPr/>
          </p:nvSpPr>
          <p:spPr>
            <a:xfrm>
              <a:off x="4161350" y="3555050"/>
              <a:ext cx="16236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3DIMENSIONAL</a:t>
              </a:r>
              <a:endPara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 flipH="1" rot="10800000">
              <a:off x="4161425" y="3550050"/>
              <a:ext cx="1666500" cy="7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72" name="Google Shape;472;p32"/>
          <p:cNvGrpSpPr/>
          <p:nvPr/>
        </p:nvGrpSpPr>
        <p:grpSpPr>
          <a:xfrm>
            <a:off x="2177625" y="3930625"/>
            <a:ext cx="1538100" cy="442500"/>
            <a:chOff x="2475175" y="3555050"/>
            <a:chExt cx="1538100" cy="442500"/>
          </a:xfrm>
        </p:grpSpPr>
        <p:sp>
          <p:nvSpPr>
            <p:cNvPr id="457" name="Google Shape;457;p32"/>
            <p:cNvSpPr txBox="1"/>
            <p:nvPr/>
          </p:nvSpPr>
          <p:spPr>
            <a:xfrm>
              <a:off x="2475175" y="3555050"/>
              <a:ext cx="15381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2DIMENSIONAL</a:t>
              </a:r>
              <a:endPara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475175" y="3555100"/>
              <a:ext cx="1538100" cy="3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74" name="Google Shape;474;p32"/>
          <p:cNvGrpSpPr/>
          <p:nvPr/>
        </p:nvGrpSpPr>
        <p:grpSpPr>
          <a:xfrm>
            <a:off x="487125" y="3930625"/>
            <a:ext cx="1475700" cy="442500"/>
            <a:chOff x="784675" y="3555050"/>
            <a:chExt cx="1475700" cy="442500"/>
          </a:xfrm>
        </p:grpSpPr>
        <p:sp>
          <p:nvSpPr>
            <p:cNvPr id="459" name="Google Shape;459;p32"/>
            <p:cNvSpPr txBox="1"/>
            <p:nvPr/>
          </p:nvSpPr>
          <p:spPr>
            <a:xfrm>
              <a:off x="784675" y="3555050"/>
              <a:ext cx="1475700" cy="44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TRADITIONAL</a:t>
              </a:r>
              <a:endPara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784675" y="3555100"/>
              <a:ext cx="1475700" cy="3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76" name="Google Shape;476;p32"/>
          <p:cNvCxnSpPr>
            <a:endCxn id="477" idx="0"/>
          </p:cNvCxnSpPr>
          <p:nvPr/>
        </p:nvCxnSpPr>
        <p:spPr>
          <a:xfrm>
            <a:off x="4341250" y="3495925"/>
            <a:ext cx="2047200" cy="48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77" name="Google Shape;477;p32"/>
          <p:cNvSpPr txBox="1"/>
          <p:nvPr/>
        </p:nvSpPr>
        <p:spPr>
          <a:xfrm>
            <a:off x="5706700" y="3979525"/>
            <a:ext cx="1363500" cy="39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MANGA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3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483" name="Google Shape;483;p3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33"/>
          <p:cNvSpPr txBox="1"/>
          <p:nvPr>
            <p:ph type="title"/>
          </p:nvPr>
        </p:nvSpPr>
        <p:spPr>
          <a:xfrm>
            <a:off x="1217825" y="836000"/>
            <a:ext cx="4054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part</a:t>
            </a:r>
            <a:endParaRPr sz="2800"/>
          </a:p>
        </p:txBody>
      </p:sp>
      <p:sp>
        <p:nvSpPr>
          <p:cNvPr id="486" name="Google Shape;486;p33"/>
          <p:cNvSpPr txBox="1"/>
          <p:nvPr>
            <p:ph idx="1" type="body"/>
          </p:nvPr>
        </p:nvSpPr>
        <p:spPr>
          <a:xfrm>
            <a:off x="855300" y="1576000"/>
            <a:ext cx="33282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5 animation styles 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Furthermore detailed</a:t>
            </a:r>
            <a:endParaRPr b="1" sz="2100"/>
          </a:p>
        </p:txBody>
      </p:sp>
      <p:sp>
        <p:nvSpPr>
          <p:cNvPr id="487" name="Google Shape;487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100" y="223338"/>
            <a:ext cx="2292375" cy="46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41" y="2579100"/>
            <a:ext cx="4656984" cy="23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Nav-Cube</a:t>
            </a:r>
            <a:endParaRPr/>
          </a:p>
        </p:txBody>
      </p:sp>
      <p:sp>
        <p:nvSpPr>
          <p:cNvPr id="495" name="Google Shape;495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 rotWithShape="1">
          <a:blip r:embed="rId3">
            <a:alphaModFix/>
          </a:blip>
          <a:srcRect b="22979" l="33761" r="34485" t="12215"/>
          <a:stretch/>
        </p:blipFill>
        <p:spPr>
          <a:xfrm>
            <a:off x="865100" y="1855700"/>
            <a:ext cx="2162726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 txBox="1"/>
          <p:nvPr>
            <p:ph idx="1" type="body"/>
          </p:nvPr>
        </p:nvSpPr>
        <p:spPr>
          <a:xfrm>
            <a:off x="3668250" y="1814963"/>
            <a:ext cx="44694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A Nav-Cube through which you can travel to any of the animation studios pages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cube turns from side to side depending on which button is pressed.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Depending on the side of the cube the user clicks the representing webpage will be shown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Disney</a:t>
            </a:r>
            <a:endParaRPr/>
          </a:p>
        </p:txBody>
      </p:sp>
      <p:sp>
        <p:nvSpPr>
          <p:cNvPr id="503" name="Google Shape;503;p35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5" y="1577325"/>
            <a:ext cx="5968402" cy="32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5"/>
          <p:cNvSpPr txBox="1"/>
          <p:nvPr/>
        </p:nvSpPr>
        <p:spPr>
          <a:xfrm>
            <a:off x="6729050" y="1577325"/>
            <a:ext cx="22707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Page is constructed from: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Background image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Sidebar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Content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Custom Scrollbar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Glass Container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</a:t>
            </a:r>
            <a:endParaRPr/>
          </a:p>
        </p:txBody>
      </p:sp>
      <p:sp>
        <p:nvSpPr>
          <p:cNvPr id="512" name="Google Shape;512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900" y="530425"/>
            <a:ext cx="2386974" cy="38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6"/>
          <p:cNvPicPr preferRelativeResize="0"/>
          <p:nvPr/>
        </p:nvPicPr>
        <p:blipFill rotWithShape="1">
          <a:blip r:embed="rId4">
            <a:alphaModFix/>
          </a:blip>
          <a:srcRect b="0" l="21856" r="0" t="16694"/>
          <a:stretch/>
        </p:blipFill>
        <p:spPr>
          <a:xfrm>
            <a:off x="6364125" y="912563"/>
            <a:ext cx="2779874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6"/>
          <p:cNvSpPr txBox="1"/>
          <p:nvPr/>
        </p:nvSpPr>
        <p:spPr>
          <a:xfrm>
            <a:off x="746775" y="2027850"/>
            <a:ext cx="26364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Navigate through pages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Images &amp; GIFs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Rotation Animation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6" name="Google Shape;5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775" y="2505888"/>
            <a:ext cx="2214705" cy="10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6"/>
          <p:cNvPicPr preferRelativeResize="0"/>
          <p:nvPr/>
        </p:nvPicPr>
        <p:blipFill rotWithShape="1">
          <a:blip r:embed="rId6">
            <a:alphaModFix/>
          </a:blip>
          <a:srcRect b="27157" l="0" r="95508" t="28740"/>
          <a:stretch/>
        </p:blipFill>
        <p:spPr>
          <a:xfrm>
            <a:off x="5671175" y="1026079"/>
            <a:ext cx="548700" cy="289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855300" y="544650"/>
            <a:ext cx="7433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855300" y="1426175"/>
            <a:ext cx="7433400" cy="27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555"/>
              <a:buChar char="●"/>
            </a:pPr>
            <a:r>
              <a:rPr lang="en" sz="1800"/>
              <a:t>Home Page</a:t>
            </a:r>
            <a:endParaRPr sz="1800"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555"/>
              <a:buChar char="●"/>
            </a:pPr>
            <a:r>
              <a:rPr lang="en" sz="1800"/>
              <a:t>History</a:t>
            </a:r>
            <a:endParaRPr sz="1800"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555"/>
              <a:buChar char="●"/>
            </a:pPr>
            <a:r>
              <a:rPr lang="en" sz="1800"/>
              <a:t>Styles</a:t>
            </a:r>
            <a:endParaRPr sz="1800"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555"/>
              <a:buChar char="●"/>
            </a:pPr>
            <a:r>
              <a:rPr lang="en" sz="1800"/>
              <a:t>Studios</a:t>
            </a:r>
            <a:endParaRPr sz="1800"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555"/>
              <a:buChar char="●"/>
            </a:pPr>
            <a:r>
              <a:rPr lang="en" sz="1800"/>
              <a:t>Principles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37"/>
          <p:cNvPicPr preferRelativeResize="0"/>
          <p:nvPr/>
        </p:nvPicPr>
        <p:blipFill rotWithShape="1">
          <a:blip r:embed="rId3">
            <a:alphaModFix/>
          </a:blip>
          <a:srcRect b="6314" l="0" r="0" t="6104"/>
          <a:stretch/>
        </p:blipFill>
        <p:spPr>
          <a:xfrm>
            <a:off x="1004313" y="1324275"/>
            <a:ext cx="7135373" cy="35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7"/>
          <p:cNvSpPr txBox="1"/>
          <p:nvPr/>
        </p:nvSpPr>
        <p:spPr>
          <a:xfrm>
            <a:off x="1004325" y="708675"/>
            <a:ext cx="43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DreamWorks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38"/>
          <p:cNvPicPr preferRelativeResize="0"/>
          <p:nvPr/>
        </p:nvPicPr>
        <p:blipFill rotWithShape="1">
          <a:blip r:embed="rId3">
            <a:alphaModFix/>
          </a:blip>
          <a:srcRect b="4419" l="0" r="0" t="6303"/>
          <a:stretch/>
        </p:blipFill>
        <p:spPr>
          <a:xfrm>
            <a:off x="1097275" y="1247025"/>
            <a:ext cx="6949450" cy="34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 txBox="1"/>
          <p:nvPr/>
        </p:nvSpPr>
        <p:spPr>
          <a:xfrm>
            <a:off x="1097275" y="631425"/>
            <a:ext cx="31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WarnerBros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39"/>
          <p:cNvPicPr preferRelativeResize="0"/>
          <p:nvPr/>
        </p:nvPicPr>
        <p:blipFill rotWithShape="1">
          <a:blip r:embed="rId3">
            <a:alphaModFix/>
          </a:blip>
          <a:srcRect b="4485" l="0" r="0" t="6348"/>
          <a:stretch/>
        </p:blipFill>
        <p:spPr>
          <a:xfrm>
            <a:off x="1209650" y="1364000"/>
            <a:ext cx="6724699" cy="3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9"/>
          <p:cNvSpPr txBox="1"/>
          <p:nvPr/>
        </p:nvSpPr>
        <p:spPr>
          <a:xfrm>
            <a:off x="1209650" y="748400"/>
            <a:ext cx="2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Pixar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40"/>
          <p:cNvPicPr preferRelativeResize="0"/>
          <p:nvPr/>
        </p:nvPicPr>
        <p:blipFill rotWithShape="1">
          <a:blip r:embed="rId3">
            <a:alphaModFix/>
          </a:blip>
          <a:srcRect b="4798" l="0" r="0" t="6501"/>
          <a:stretch/>
        </p:blipFill>
        <p:spPr>
          <a:xfrm>
            <a:off x="1045888" y="1218325"/>
            <a:ext cx="7052227" cy="351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0"/>
          <p:cNvSpPr txBox="1"/>
          <p:nvPr/>
        </p:nvSpPr>
        <p:spPr>
          <a:xfrm>
            <a:off x="1045900" y="602725"/>
            <a:ext cx="30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Studio Ghibli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</a:t>
            </a:r>
            <a:endParaRPr/>
          </a:p>
        </p:txBody>
      </p:sp>
      <p:pic>
        <p:nvPicPr>
          <p:cNvPr id="552" name="Google Shape;552;p41"/>
          <p:cNvPicPr preferRelativeResize="0"/>
          <p:nvPr/>
        </p:nvPicPr>
        <p:blipFill rotWithShape="1">
          <a:blip r:embed="rId3">
            <a:alphaModFix/>
          </a:blip>
          <a:srcRect b="23788" l="0" r="67207" t="34717"/>
          <a:stretch/>
        </p:blipFill>
        <p:spPr>
          <a:xfrm>
            <a:off x="511000" y="1597875"/>
            <a:ext cx="2566301" cy="18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676" y="1597875"/>
            <a:ext cx="5717074" cy="279600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 txBox="1"/>
          <p:nvPr/>
        </p:nvSpPr>
        <p:spPr>
          <a:xfrm rot="1193346">
            <a:off x="4518188" y="1301365"/>
            <a:ext cx="4201933" cy="4000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Perfection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5" name="Google Shape;555;p41"/>
          <p:cNvCxnSpPr/>
          <p:nvPr/>
        </p:nvCxnSpPr>
        <p:spPr>
          <a:xfrm>
            <a:off x="5571575" y="1149725"/>
            <a:ext cx="672300" cy="31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1"/>
          <p:cNvSpPr txBox="1"/>
          <p:nvPr/>
        </p:nvSpPr>
        <p:spPr>
          <a:xfrm>
            <a:off x="550350" y="39936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Sidebar gif issue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7" name="Google Shape;557;p41"/>
          <p:cNvCxnSpPr>
            <a:stCxn id="556" idx="0"/>
            <a:endCxn id="552" idx="2"/>
          </p:cNvCxnSpPr>
          <p:nvPr/>
        </p:nvCxnSpPr>
        <p:spPr>
          <a:xfrm rot="10800000">
            <a:off x="1794150" y="3424575"/>
            <a:ext cx="0" cy="5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42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563" name="Google Shape;563;p42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42"/>
          <p:cNvSpPr txBox="1"/>
          <p:nvPr>
            <p:ph idx="1" type="body"/>
          </p:nvPr>
        </p:nvSpPr>
        <p:spPr>
          <a:xfrm>
            <a:off x="1190475" y="1012925"/>
            <a:ext cx="2801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Cards</a:t>
            </a:r>
            <a:endParaRPr sz="2000"/>
          </a:p>
        </p:txBody>
      </p:sp>
      <p:sp>
        <p:nvSpPr>
          <p:cNvPr id="566" name="Google Shape;566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" name="Google Shape;567;p42"/>
          <p:cNvSpPr txBox="1"/>
          <p:nvPr>
            <p:ph type="title"/>
          </p:nvPr>
        </p:nvSpPr>
        <p:spPr>
          <a:xfrm>
            <a:off x="2914500" y="347525"/>
            <a:ext cx="3315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</a:t>
            </a:r>
            <a:endParaRPr/>
          </a:p>
        </p:txBody>
      </p:sp>
      <p:pic>
        <p:nvPicPr>
          <p:cNvPr id="568" name="Google Shape;5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675" y="1125600"/>
            <a:ext cx="3824625" cy="220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0" l="20000" r="0" t="0"/>
          <a:stretch/>
        </p:blipFill>
        <p:spPr>
          <a:xfrm>
            <a:off x="2838838" y="3535963"/>
            <a:ext cx="3774301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975" y="1068937"/>
            <a:ext cx="1978525" cy="34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2"/>
          <p:cNvSpPr txBox="1"/>
          <p:nvPr>
            <p:ph idx="1" type="body"/>
          </p:nvPr>
        </p:nvSpPr>
        <p:spPr>
          <a:xfrm>
            <a:off x="1190475" y="1423875"/>
            <a:ext cx="2801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Navigating</a:t>
            </a:r>
            <a:endParaRPr sz="2000"/>
          </a:p>
        </p:txBody>
      </p:sp>
      <p:pic>
        <p:nvPicPr>
          <p:cNvPr id="572" name="Google Shape;5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0300" y="1119938"/>
            <a:ext cx="2157174" cy="29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2324" y="1125600"/>
            <a:ext cx="2291785" cy="8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2320" y="2107750"/>
            <a:ext cx="2291775" cy="689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2"/>
          <p:cNvSpPr txBox="1"/>
          <p:nvPr>
            <p:ph idx="1" type="body"/>
          </p:nvPr>
        </p:nvSpPr>
        <p:spPr>
          <a:xfrm>
            <a:off x="1190475" y="1857025"/>
            <a:ext cx="2801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Top</a:t>
            </a:r>
            <a:endParaRPr sz="2000"/>
          </a:p>
        </p:txBody>
      </p:sp>
      <p:pic>
        <p:nvPicPr>
          <p:cNvPr id="576" name="Google Shape;57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300" y="1084163"/>
            <a:ext cx="13239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07301" y="1084187"/>
            <a:ext cx="4177199" cy="19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38850" y="1125600"/>
            <a:ext cx="5629726" cy="31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"/>
          <p:cNvSpPr txBox="1"/>
          <p:nvPr>
            <p:ph idx="4294967295" type="ctrTitle"/>
          </p:nvPr>
        </p:nvSpPr>
        <p:spPr>
          <a:xfrm>
            <a:off x="1359899" y="1991850"/>
            <a:ext cx="6424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584" name="Google Shape;584;p43"/>
          <p:cNvSpPr txBox="1"/>
          <p:nvPr>
            <p:ph idx="4294967295" type="subTitle"/>
          </p:nvPr>
        </p:nvSpPr>
        <p:spPr>
          <a:xfrm>
            <a:off x="1359900" y="3253625"/>
            <a:ext cx="3608100" cy="23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/>
          </a:p>
        </p:txBody>
      </p:sp>
      <p:sp>
        <p:nvSpPr>
          <p:cNvPr id="585" name="Google Shape;585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855300" y="584375"/>
            <a:ext cx="7433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330" name="Google Shape;33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50" y="1267550"/>
            <a:ext cx="3378049" cy="178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900" y="2069625"/>
            <a:ext cx="3591248" cy="19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</a:t>
            </a:r>
            <a:endParaRPr/>
          </a:p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b="0" l="0" r="0" t="11606"/>
          <a:stretch/>
        </p:blipFill>
        <p:spPr>
          <a:xfrm>
            <a:off x="3493570" y="1446225"/>
            <a:ext cx="4656730" cy="232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 b="0" l="0" r="0" t="11995"/>
          <a:stretch/>
        </p:blipFill>
        <p:spPr>
          <a:xfrm>
            <a:off x="779450" y="2369414"/>
            <a:ext cx="4766899" cy="23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2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48" name="Google Shape;348;p22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2"/>
          <p:cNvSpPr txBox="1"/>
          <p:nvPr>
            <p:ph type="title"/>
          </p:nvPr>
        </p:nvSpPr>
        <p:spPr>
          <a:xfrm>
            <a:off x="3040200" y="152775"/>
            <a:ext cx="30636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Pages</a:t>
            </a:r>
            <a:endParaRPr/>
          </a:p>
        </p:txBody>
      </p:sp>
      <p:sp>
        <p:nvSpPr>
          <p:cNvPr id="351" name="Google Shape;351;p22"/>
          <p:cNvSpPr txBox="1"/>
          <p:nvPr>
            <p:ph idx="1" type="body"/>
          </p:nvPr>
        </p:nvSpPr>
        <p:spPr>
          <a:xfrm>
            <a:off x="1126025" y="914775"/>
            <a:ext cx="34116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first page is simple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Hardly any details</a:t>
            </a:r>
            <a:endParaRPr sz="2000"/>
          </a:p>
        </p:txBody>
      </p:sp>
      <p:sp>
        <p:nvSpPr>
          <p:cNvPr id="352" name="Google Shape;352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63" y="2021625"/>
            <a:ext cx="6347883" cy="30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3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59" name="Google Shape;359;p23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23"/>
          <p:cNvSpPr txBox="1"/>
          <p:nvPr>
            <p:ph idx="1" type="body"/>
          </p:nvPr>
        </p:nvSpPr>
        <p:spPr>
          <a:xfrm>
            <a:off x="1512750" y="753225"/>
            <a:ext cx="3798300" cy="3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Everything is based on it.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dots and the line are divs.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Decorated with different images.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2" name="Google Shape;362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300" y="277163"/>
            <a:ext cx="2351864" cy="51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/>
          <p:nvPr>
            <p:ph type="title"/>
          </p:nvPr>
        </p:nvSpPr>
        <p:spPr>
          <a:xfrm>
            <a:off x="2914500" y="88300"/>
            <a:ext cx="33150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Sidebar</a:t>
            </a:r>
            <a:endParaRPr/>
          </a:p>
        </p:txBody>
      </p:sp>
      <p:pic>
        <p:nvPicPr>
          <p:cNvPr id="365" name="Google Shape;3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774" y="3427825"/>
            <a:ext cx="3670624" cy="1309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" fadeDir="5400012" kx="0" rotWithShape="0" algn="bl" stPos="0" sy="-100000" ky="0"/>
          </a:effectLst>
        </p:spPr>
      </p:pic>
      <p:sp>
        <p:nvSpPr>
          <p:cNvPr id="366" name="Google Shape;366;p23"/>
          <p:cNvSpPr/>
          <p:nvPr/>
        </p:nvSpPr>
        <p:spPr>
          <a:xfrm>
            <a:off x="1705775" y="3427825"/>
            <a:ext cx="3705000" cy="144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4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72" name="Google Shape;372;p24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4"/>
          <p:cNvSpPr txBox="1"/>
          <p:nvPr>
            <p:ph idx="1" type="body"/>
          </p:nvPr>
        </p:nvSpPr>
        <p:spPr>
          <a:xfrm>
            <a:off x="1512750" y="753225"/>
            <a:ext cx="5925300" cy="3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Clicking on a circle hides the content and opens an iframe.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the pages are displayed there.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Different circle opens different web page.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Another div also shows, which indicates which webpage is opened.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5" name="Google Shape;37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4"/>
          <p:cNvSpPr txBox="1"/>
          <p:nvPr>
            <p:ph type="title"/>
          </p:nvPr>
        </p:nvSpPr>
        <p:spPr>
          <a:xfrm>
            <a:off x="2914500" y="88300"/>
            <a:ext cx="33150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slideshow</a:t>
            </a:r>
            <a:endParaRPr/>
          </a:p>
        </p:txBody>
      </p:sp>
      <p:pic>
        <p:nvPicPr>
          <p:cNvPr id="377" name="Google Shape;3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48" y="3037623"/>
            <a:ext cx="6777676" cy="19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/>
          <p:nvPr/>
        </p:nvSpPr>
        <p:spPr>
          <a:xfrm>
            <a:off x="1317775" y="3037600"/>
            <a:ext cx="6777600" cy="1989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5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84" name="Google Shape;384;p25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9150"/>
            <a:ext cx="9144001" cy="414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6"/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93" name="Google Shape;393;p26"/>
            <p:cNvSpPr/>
            <p:nvPr/>
          </p:nvSpPr>
          <p:spPr>
            <a:xfrm>
              <a:off x="6975702" y="3891625"/>
              <a:ext cx="2167821" cy="1251611"/>
            </a:xfrm>
            <a:custGeom>
              <a:rect b="b" l="l" r="r" t="t"/>
              <a:pathLst>
                <a:path extrusionOk="0" h="830256" w="1438024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7066569" y="3933821"/>
              <a:ext cx="2076972" cy="1209424"/>
            </a:xfrm>
            <a:custGeom>
              <a:rect b="b" l="l" r="r" t="t"/>
              <a:pathLst>
                <a:path extrusionOk="0" h="802271" w="1377759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103"/>
            <a:ext cx="9144000" cy="40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350" y="2797238"/>
            <a:ext cx="6965400" cy="21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